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48012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211FD-46C6-6F04-63E8-32D928427986}" v="29" dt="2024-04-19T15:44:30.662"/>
    <p1510:client id="{D2D71C56-B17F-489A-BA87-772DEE84E052}" v="1" dt="2024-04-19T16:34:50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8AF8-153D-4AAE-BCF1-022532CFB969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63D2-7CFC-4CFA-9A15-E6D16A8BB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09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83C4B-3B31-4F90-B002-1C749F8DB9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97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 cap="all" baseline="0">
                <a:solidFill>
                  <a:schemeClr val="bg1">
                    <a:alpha val="0"/>
                  </a:schemeClr>
                </a:solidFill>
                <a:latin typeface="Bouygues Read Semibold" pitchFamily="50" charset="0"/>
              </a:defRPr>
            </a:lvl1pPr>
          </a:lstStyle>
          <a:p>
            <a:r>
              <a:rPr lang="fr-FR"/>
              <a:t>émetteur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76000" y="4121561"/>
            <a:ext cx="11040000" cy="8102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Lieu - émetteur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76000" y="2372883"/>
            <a:ext cx="11040000" cy="1198821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56000" y="5280001"/>
            <a:ext cx="1680000" cy="143999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470400"/>
            <a:ext cx="4800000" cy="403200"/>
          </a:xfr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xx/xx/xx</a:t>
            </a:r>
          </a:p>
        </p:txBody>
      </p:sp>
      <p:sp>
        <p:nvSpPr>
          <p:cNvPr id="12" name="ZoneTexte 11"/>
          <p:cNvSpPr txBox="1"/>
          <p:nvPr userDrawn="1"/>
        </p:nvSpPr>
        <p:spPr bwMode="gray">
          <a:xfrm>
            <a:off x="4572000" y="1516800"/>
            <a:ext cx="3048000" cy="384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400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4040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2000" y="191400"/>
            <a:ext cx="11808000" cy="6475200"/>
          </a:xfrm>
          <a:solidFill>
            <a:schemeClr val="bg1">
              <a:lumMod val="95000"/>
            </a:schemeClr>
          </a:solidFill>
        </p:spPr>
        <p:txBody>
          <a:bodyPr lIns="5040000" tIns="0" anchor="ctr" anchorCtr="0"/>
          <a:lstStyle>
            <a:lvl1pPr algn="l">
              <a:spcAft>
                <a:spcPts val="0"/>
              </a:spcAft>
              <a:defRPr sz="1333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</a:t>
            </a:r>
            <a:br>
              <a:rPr lang="fr-FR" noProof="0"/>
            </a:br>
            <a:r>
              <a:rPr lang="fr-FR" noProof="0"/>
              <a:t>de la souris / 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6923" y="741724"/>
            <a:ext cx="4800000" cy="4800000"/>
          </a:xfrm>
        </p:spPr>
        <p:txBody>
          <a:bodyPr anchor="ctr" anchorCtr="0"/>
          <a:lstStyle>
            <a:lvl1pPr>
              <a:lnSpc>
                <a:spcPct val="83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320000" y="240000"/>
            <a:ext cx="1680000" cy="720000"/>
          </a:xfrm>
          <a:blipFill>
            <a:blip r:embed="rId2"/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lIns="270000" anchor="ctr" anchorCtr="0"/>
          <a:lstStyle>
            <a:lvl1pPr algn="l">
              <a:defRPr sz="933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27812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7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chém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2283600"/>
            <a:ext cx="12192000" cy="45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016000" y="3432000"/>
            <a:ext cx="1440000" cy="1440000"/>
          </a:xfrm>
          <a:noFill/>
        </p:spPr>
        <p:txBody>
          <a:bodyPr tIns="540000" anchor="ctr" anchorCtr="0"/>
          <a:lstStyle>
            <a:lvl1pPr algn="ctr">
              <a:spcAft>
                <a:spcPts val="0"/>
              </a:spcAft>
              <a:defRPr sz="1333">
                <a:solidFill>
                  <a:schemeClr val="bg1"/>
                </a:solidFill>
              </a:defRPr>
            </a:lvl1pPr>
          </a:lstStyle>
          <a:p>
            <a:r>
              <a:rPr lang="fr-FR"/>
              <a:t>PICTOGRAMME</a:t>
            </a:r>
          </a:p>
        </p:txBody>
      </p:sp>
      <p:sp>
        <p:nvSpPr>
          <p:cNvPr id="14" name="Espace réservé pour une image  7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376000" y="3432000"/>
            <a:ext cx="1440000" cy="1440000"/>
          </a:xfrm>
          <a:noFill/>
        </p:spPr>
        <p:txBody>
          <a:bodyPr tIns="540000" anchor="ctr" anchorCtr="0"/>
          <a:lstStyle>
            <a:lvl1pPr algn="ctr">
              <a:spcAft>
                <a:spcPts val="0"/>
              </a:spcAft>
              <a:defRPr sz="1333">
                <a:solidFill>
                  <a:schemeClr val="bg1"/>
                </a:solidFill>
              </a:defRPr>
            </a:lvl1pPr>
          </a:lstStyle>
          <a:p>
            <a:r>
              <a:rPr lang="fr-FR"/>
              <a:t>PICTOGRAMME</a:t>
            </a:r>
          </a:p>
        </p:txBody>
      </p:sp>
      <p:sp>
        <p:nvSpPr>
          <p:cNvPr id="15" name="Espace réservé pour une image 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736000" y="3432000"/>
            <a:ext cx="1440000" cy="1440000"/>
          </a:xfrm>
          <a:noFill/>
        </p:spPr>
        <p:txBody>
          <a:bodyPr tIns="540000" anchor="ctr" anchorCtr="0"/>
          <a:lstStyle>
            <a:lvl1pPr algn="ctr">
              <a:spcAft>
                <a:spcPts val="0"/>
              </a:spcAft>
              <a:defRPr sz="1333">
                <a:solidFill>
                  <a:schemeClr val="bg1"/>
                </a:solidFill>
              </a:defRPr>
            </a:lvl1pPr>
          </a:lstStyle>
          <a:p>
            <a:r>
              <a:rPr lang="fr-FR"/>
              <a:t>PICTOGRAMME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32000"/>
            <a:ext cx="1104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4416000" y="2736000"/>
            <a:ext cx="0" cy="288000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7776000" y="2736000"/>
            <a:ext cx="0" cy="288000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6000" y="2975621"/>
            <a:ext cx="2400000" cy="432000"/>
          </a:xfrm>
        </p:spPr>
        <p:txBody>
          <a:bodyPr/>
          <a:lstStyle>
            <a:lvl1pPr algn="ctr">
              <a:spcAft>
                <a:spcPts val="0"/>
              </a:spcAft>
              <a:defRPr sz="2400" cap="none" baseline="0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36000" y="4848000"/>
            <a:ext cx="2400000" cy="1008000"/>
          </a:xfrm>
        </p:spPr>
        <p:txBody>
          <a:bodyPr/>
          <a:lstStyle>
            <a:lvl1pPr algn="ctr">
              <a:spcAft>
                <a:spcPts val="0"/>
              </a:spcAft>
              <a:defRPr sz="1600" cap="none" baseline="0">
                <a:solidFill>
                  <a:schemeClr val="bg1"/>
                </a:solidFill>
                <a:latin typeface="Bouygues Read Medium" pitchFamily="50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96000" y="2975621"/>
            <a:ext cx="2400000" cy="432000"/>
          </a:xfrm>
        </p:spPr>
        <p:txBody>
          <a:bodyPr/>
          <a:lstStyle>
            <a:lvl1pPr algn="ctr">
              <a:spcAft>
                <a:spcPts val="0"/>
              </a:spcAft>
              <a:defRPr sz="2400" cap="none" baseline="0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896000" y="4848000"/>
            <a:ext cx="2400000" cy="1008000"/>
          </a:xfrm>
        </p:spPr>
        <p:txBody>
          <a:bodyPr/>
          <a:lstStyle>
            <a:lvl1pPr algn="ctr">
              <a:spcAft>
                <a:spcPts val="0"/>
              </a:spcAft>
              <a:defRPr sz="1600" cap="none" baseline="0">
                <a:solidFill>
                  <a:schemeClr val="bg1"/>
                </a:solidFill>
                <a:latin typeface="Bouygues Read Medium" pitchFamily="50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256000" y="2976000"/>
            <a:ext cx="2400000" cy="432000"/>
          </a:xfrm>
        </p:spPr>
        <p:txBody>
          <a:bodyPr/>
          <a:lstStyle>
            <a:lvl1pPr algn="ctr">
              <a:spcAft>
                <a:spcPts val="0"/>
              </a:spcAft>
              <a:defRPr sz="2400" cap="none" baseline="0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256000" y="4848000"/>
            <a:ext cx="2400000" cy="1008000"/>
          </a:xfrm>
        </p:spPr>
        <p:txBody>
          <a:bodyPr/>
          <a:lstStyle>
            <a:lvl1pPr algn="ctr">
              <a:spcAft>
                <a:spcPts val="0"/>
              </a:spcAft>
              <a:defRPr sz="1600" cap="none" baseline="0">
                <a:solidFill>
                  <a:schemeClr val="bg1"/>
                </a:solidFill>
                <a:latin typeface="Bouygues Read Medium" pitchFamily="50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ZoneTexte 21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93233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chém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2283600"/>
            <a:ext cx="12192000" cy="457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016000" y="3432000"/>
            <a:ext cx="1440000" cy="1440000"/>
          </a:xfrm>
          <a:noFill/>
        </p:spPr>
        <p:txBody>
          <a:bodyPr tIns="540000" anchor="ctr" anchorCtr="0"/>
          <a:lstStyle>
            <a:lvl1pPr algn="ctr">
              <a:spcAft>
                <a:spcPts val="0"/>
              </a:spcAft>
              <a:defRPr sz="1333">
                <a:solidFill>
                  <a:schemeClr val="bg1"/>
                </a:solidFill>
              </a:defRPr>
            </a:lvl1pPr>
          </a:lstStyle>
          <a:p>
            <a:r>
              <a:rPr lang="fr-FR"/>
              <a:t>PICTOGRAMME</a:t>
            </a:r>
          </a:p>
        </p:txBody>
      </p:sp>
      <p:sp>
        <p:nvSpPr>
          <p:cNvPr id="14" name="Espace réservé pour une image  7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376000" y="3432000"/>
            <a:ext cx="1440000" cy="1440000"/>
          </a:xfrm>
          <a:noFill/>
        </p:spPr>
        <p:txBody>
          <a:bodyPr tIns="540000" anchor="ctr" anchorCtr="0"/>
          <a:lstStyle>
            <a:lvl1pPr algn="ctr">
              <a:spcAft>
                <a:spcPts val="0"/>
              </a:spcAft>
              <a:defRPr sz="1333">
                <a:solidFill>
                  <a:schemeClr val="bg1"/>
                </a:solidFill>
              </a:defRPr>
            </a:lvl1pPr>
          </a:lstStyle>
          <a:p>
            <a:r>
              <a:rPr lang="fr-FR"/>
              <a:t>PICTOGRAMME</a:t>
            </a:r>
          </a:p>
        </p:txBody>
      </p:sp>
      <p:sp>
        <p:nvSpPr>
          <p:cNvPr id="15" name="Espace réservé pour une image 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736000" y="3432000"/>
            <a:ext cx="1440000" cy="1440000"/>
          </a:xfrm>
          <a:noFill/>
        </p:spPr>
        <p:txBody>
          <a:bodyPr tIns="540000" anchor="ctr" anchorCtr="0"/>
          <a:lstStyle>
            <a:lvl1pPr algn="ctr">
              <a:spcAft>
                <a:spcPts val="0"/>
              </a:spcAft>
              <a:defRPr sz="1333">
                <a:solidFill>
                  <a:schemeClr val="bg1"/>
                </a:solidFill>
              </a:defRPr>
            </a:lvl1pPr>
          </a:lstStyle>
          <a:p>
            <a:r>
              <a:rPr lang="fr-FR"/>
              <a:t>PICTOGRAMME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32000"/>
            <a:ext cx="1104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4416000" y="2736000"/>
            <a:ext cx="0" cy="288000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7776000" y="2736000"/>
            <a:ext cx="0" cy="288000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6000" y="2975621"/>
            <a:ext cx="2400000" cy="432000"/>
          </a:xfrm>
        </p:spPr>
        <p:txBody>
          <a:bodyPr/>
          <a:lstStyle>
            <a:lvl1pPr algn="ctr">
              <a:spcAft>
                <a:spcPts val="0"/>
              </a:spcAft>
              <a:defRPr sz="2400" cap="none" baseline="0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36000" y="4848000"/>
            <a:ext cx="2400000" cy="1008000"/>
          </a:xfrm>
        </p:spPr>
        <p:txBody>
          <a:bodyPr/>
          <a:lstStyle>
            <a:lvl1pPr algn="ctr">
              <a:spcAft>
                <a:spcPts val="0"/>
              </a:spcAft>
              <a:defRPr sz="1600" cap="none" baseline="0">
                <a:solidFill>
                  <a:schemeClr val="bg1"/>
                </a:solidFill>
                <a:latin typeface="Bouygues Read Medium" pitchFamily="50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96000" y="2975621"/>
            <a:ext cx="2400000" cy="432000"/>
          </a:xfrm>
        </p:spPr>
        <p:txBody>
          <a:bodyPr/>
          <a:lstStyle>
            <a:lvl1pPr algn="ctr">
              <a:spcAft>
                <a:spcPts val="0"/>
              </a:spcAft>
              <a:defRPr sz="2400" cap="none" baseline="0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896000" y="4848000"/>
            <a:ext cx="2400000" cy="1008000"/>
          </a:xfrm>
        </p:spPr>
        <p:txBody>
          <a:bodyPr/>
          <a:lstStyle>
            <a:lvl1pPr algn="ctr">
              <a:spcAft>
                <a:spcPts val="0"/>
              </a:spcAft>
              <a:defRPr sz="1600" cap="none" baseline="0">
                <a:solidFill>
                  <a:schemeClr val="bg1"/>
                </a:solidFill>
                <a:latin typeface="Bouygues Read Medium" pitchFamily="50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256000" y="2976000"/>
            <a:ext cx="2400000" cy="432000"/>
          </a:xfrm>
        </p:spPr>
        <p:txBody>
          <a:bodyPr/>
          <a:lstStyle>
            <a:lvl1pPr algn="ctr">
              <a:spcAft>
                <a:spcPts val="0"/>
              </a:spcAft>
              <a:defRPr sz="2400" cap="none" baseline="0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256000" y="4848000"/>
            <a:ext cx="2400000" cy="1008000"/>
          </a:xfrm>
        </p:spPr>
        <p:txBody>
          <a:bodyPr/>
          <a:lstStyle>
            <a:lvl1pPr algn="ctr">
              <a:spcAft>
                <a:spcPts val="0"/>
              </a:spcAft>
              <a:defRPr sz="1600" cap="none" baseline="0">
                <a:solidFill>
                  <a:schemeClr val="bg1"/>
                </a:solidFill>
                <a:latin typeface="Bouygues Read Medium" pitchFamily="50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ZoneTexte 21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79026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 /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Espace réservé du texte 75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0259352" y="3275299"/>
            <a:ext cx="0" cy="2400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4" name="Espace réservé du texte 7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581843" y="3275299"/>
            <a:ext cx="0" cy="2400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1" name="Espace réservé du texte 75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607723" y="3288000"/>
            <a:ext cx="0" cy="2400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7" name="Espace réservé du texte 7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930213" y="3288000"/>
            <a:ext cx="0" cy="2400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32000"/>
            <a:ext cx="1104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81355" y="2266743"/>
            <a:ext cx="2016000" cy="648000"/>
          </a:xfrm>
          <a:solidFill>
            <a:schemeClr val="accent3"/>
          </a:solidFill>
        </p:spPr>
        <p:txBody>
          <a:bodyPr anchor="ctr" anchorCtr="0"/>
          <a:lstStyle>
            <a:lvl1pPr algn="ctr">
              <a:spcAft>
                <a:spcPts val="0"/>
              </a:spcAft>
              <a:defRPr sz="1333" b="1">
                <a:latin typeface="+mn-lt"/>
              </a:defRPr>
            </a:lvl1pPr>
            <a:lvl2pPr algn="ctr">
              <a:spcAft>
                <a:spcPts val="0"/>
              </a:spcAft>
              <a:defRPr sz="1333">
                <a:solidFill>
                  <a:schemeClr val="bg1"/>
                </a:solidFill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Direction x</a:t>
            </a:r>
          </a:p>
          <a:p>
            <a:pPr lvl="1"/>
            <a:r>
              <a:rPr lang="fr-FR"/>
              <a:t>Nom Prénom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22213" y="3588653"/>
            <a:ext cx="2016000" cy="648000"/>
          </a:xfr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723" y="3588653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22213" y="4516227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99723" y="4516227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22213" y="5447720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99723" y="5447720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920203" y="2266743"/>
            <a:ext cx="2016000" cy="648000"/>
          </a:xfrm>
          <a:solidFill>
            <a:schemeClr val="accent3"/>
          </a:solidFill>
        </p:spPr>
        <p:txBody>
          <a:bodyPr anchor="ctr" anchorCtr="0"/>
          <a:lstStyle>
            <a:lvl1pPr algn="ctr">
              <a:spcAft>
                <a:spcPts val="0"/>
              </a:spcAft>
              <a:defRPr sz="1333" b="1">
                <a:latin typeface="+mn-lt"/>
              </a:defRPr>
            </a:lvl1pPr>
            <a:lvl2pPr algn="ctr">
              <a:spcAft>
                <a:spcPts val="0"/>
              </a:spcAft>
              <a:defRPr sz="1333">
                <a:solidFill>
                  <a:schemeClr val="bg1"/>
                </a:solidFill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Direction x</a:t>
            </a:r>
          </a:p>
          <a:p>
            <a:pPr lvl="1"/>
            <a:r>
              <a:rPr lang="fr-FR"/>
              <a:t>Nom Prénom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61061" y="3588653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238571" y="3588653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561061" y="4516227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238571" y="4516227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561061" y="5447720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238571" y="5447720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76" name="Espace réservé du texte 75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276536" y="2911753"/>
            <a:ext cx="0" cy="384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2" name="Espace réservé du texte 75"/>
          <p:cNvSpPr>
            <a:spLocks noGrp="1"/>
          </p:cNvSpPr>
          <p:nvPr>
            <p:ph type="body" sz="quarter" idx="30" hasCustomPrompt="1"/>
          </p:nvPr>
        </p:nvSpPr>
        <p:spPr bwMode="gray">
          <a:xfrm rot="5400000">
            <a:off x="3276536" y="1953685"/>
            <a:ext cx="0" cy="2688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5" name="Espace réservé du texte 75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928165" y="2899052"/>
            <a:ext cx="0" cy="384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6" name="Espace réservé du texte 75"/>
          <p:cNvSpPr>
            <a:spLocks noGrp="1"/>
          </p:cNvSpPr>
          <p:nvPr>
            <p:ph type="body" sz="quarter" idx="34" hasCustomPrompt="1"/>
          </p:nvPr>
        </p:nvSpPr>
        <p:spPr bwMode="gray">
          <a:xfrm rot="5400000">
            <a:off x="8928165" y="1940984"/>
            <a:ext cx="0" cy="2688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28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tIns="1800000" anchor="ctr" anchorCtr="0"/>
          <a:lstStyle>
            <a:lvl1pPr algn="ctr">
              <a:spcAft>
                <a:spcPts val="0"/>
              </a:spcAft>
              <a:defRPr sz="1333"/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</a:t>
            </a:r>
            <a:br>
              <a:rPr lang="fr-FR" noProof="0"/>
            </a:br>
            <a:r>
              <a:rPr lang="fr-FR" noProof="0"/>
              <a:t>de la souris / Mettre à l’arrière plan)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32000"/>
            <a:ext cx="480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320000" y="240000"/>
            <a:ext cx="1680000" cy="720000"/>
          </a:xfrm>
          <a:blipFill>
            <a:blip r:embed="rId2"/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7" hasCustomPrompt="1"/>
          </p:nvPr>
        </p:nvSpPr>
        <p:spPr bwMode="gray">
          <a:xfrm>
            <a:off x="743997" y="2328000"/>
            <a:ext cx="4800000" cy="38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195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tableau /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32000"/>
            <a:ext cx="480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060464" y="1630131"/>
            <a:ext cx="2016000" cy="648000"/>
          </a:xfrm>
          <a:solidFill>
            <a:schemeClr val="accent3"/>
          </a:solidFill>
        </p:spPr>
        <p:txBody>
          <a:bodyPr anchor="ctr" anchorCtr="0"/>
          <a:lstStyle>
            <a:lvl1pPr algn="ctr">
              <a:spcAft>
                <a:spcPts val="0"/>
              </a:spcAft>
              <a:defRPr sz="1333" b="1">
                <a:latin typeface="+mn-lt"/>
              </a:defRPr>
            </a:lvl1pPr>
            <a:lvl2pPr algn="ctr">
              <a:spcAft>
                <a:spcPts val="0"/>
              </a:spcAft>
              <a:defRPr sz="1333">
                <a:solidFill>
                  <a:schemeClr val="bg1"/>
                </a:solidFill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Direction x</a:t>
            </a:r>
          </a:p>
          <a:p>
            <a:pPr lvl="1"/>
            <a:r>
              <a:rPr lang="fr-FR"/>
              <a:t>Nom Prénom</a:t>
            </a:r>
          </a:p>
        </p:txBody>
      </p:sp>
      <p:sp>
        <p:nvSpPr>
          <p:cNvPr id="35" name="Espace réservé du texte 75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0403368" y="2603224"/>
            <a:ext cx="0" cy="2400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7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725859" y="2603224"/>
            <a:ext cx="0" cy="2400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75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9072181" y="2226977"/>
            <a:ext cx="0" cy="384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8" name="Espace réservé du texte 75"/>
          <p:cNvSpPr>
            <a:spLocks noGrp="1"/>
          </p:cNvSpPr>
          <p:nvPr>
            <p:ph type="body" sz="quarter" idx="30" hasCustomPrompt="1"/>
          </p:nvPr>
        </p:nvSpPr>
        <p:spPr bwMode="gray">
          <a:xfrm rot="5400000">
            <a:off x="9072181" y="1268909"/>
            <a:ext cx="0" cy="2688000"/>
          </a:xfrm>
          <a:custGeom>
            <a:avLst/>
            <a:gdLst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0" fmla="*/ 1224906 w 1224906"/>
              <a:gd name="connsiteY0" fmla="*/ 1044575 h 1044575"/>
              <a:gd name="connsiteX1" fmla="*/ 0 w 1224906"/>
              <a:gd name="connsiteY1" fmla="*/ 1044565 h 1044575"/>
              <a:gd name="connsiteX2" fmla="*/ 0 w 1224906"/>
              <a:gd name="connsiteY2" fmla="*/ 10 h 1044575"/>
              <a:gd name="connsiteX3" fmla="*/ 1224906 w 1224906"/>
              <a:gd name="connsiteY3" fmla="*/ 0 h 1044575"/>
              <a:gd name="connsiteX4" fmla="*/ 1224906 w 1224906"/>
              <a:gd name="connsiteY4" fmla="*/ 1044575 h 1044575"/>
              <a:gd name="connsiteX0" fmla="*/ 0 w 1224906"/>
              <a:gd name="connsiteY0" fmla="*/ 1044565 h 1044575"/>
              <a:gd name="connsiteX1" fmla="*/ 0 w 1224906"/>
              <a:gd name="connsiteY1" fmla="*/ 1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4906" h="1044575" stroke="0" extrusionOk="0">
                <a:moveTo>
                  <a:pt x="1224906" y="1044575"/>
                </a:moveTo>
                <a:lnTo>
                  <a:pt x="0" y="1044565"/>
                </a:lnTo>
                <a:lnTo>
                  <a:pt x="0" y="10"/>
                </a:lnTo>
                <a:cubicBezTo>
                  <a:pt x="0" y="4"/>
                  <a:pt x="548409" y="0"/>
                  <a:pt x="1224906" y="0"/>
                </a:cubicBezTo>
                <a:lnTo>
                  <a:pt x="1224906" y="1044575"/>
                </a:lnTo>
                <a:close/>
              </a:path>
              <a:path w="1224906" h="1044575" fill="none">
                <a:moveTo>
                  <a:pt x="0" y="1044565"/>
                </a:moveTo>
                <a:lnTo>
                  <a:pt x="0" y="10"/>
                </a:lnTo>
              </a:path>
            </a:pathLst>
          </a:custGeom>
          <a:ln w="12700" cap="rnd">
            <a:solidFill>
              <a:schemeClr val="tx2"/>
            </a:solidFill>
            <a:prstDash val="sysDot"/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701323" y="2952041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3" name="Espace réservé du texte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78832" y="2952041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01323" y="3879615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78832" y="3879615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701323" y="4811108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78832" y="4811108"/>
            <a:ext cx="2016000" cy="648000"/>
          </a:xfr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spcAft>
                <a:spcPts val="0"/>
              </a:spcAft>
              <a:defRPr sz="1067" b="1">
                <a:latin typeface="+mn-lt"/>
              </a:defRPr>
            </a:lvl1pPr>
            <a:lvl2pPr algn="ctr">
              <a:spcAft>
                <a:spcPts val="0"/>
              </a:spcAft>
              <a:defRPr sz="1067">
                <a:latin typeface="Bouygues Read Medium" pitchFamily="50" charset="0"/>
              </a:defRPr>
            </a:lvl2pPr>
          </a:lstStyle>
          <a:p>
            <a:pPr lvl="0"/>
            <a:r>
              <a:rPr lang="fr-FR"/>
              <a:t>service</a:t>
            </a:r>
          </a:p>
          <a:p>
            <a:pPr lvl="1"/>
            <a:r>
              <a:rPr lang="fr-FR"/>
              <a:t>Nom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31" hasCustomPrompt="1"/>
          </p:nvPr>
        </p:nvSpPr>
        <p:spPr bwMode="gray">
          <a:xfrm>
            <a:off x="743999" y="2328000"/>
            <a:ext cx="4800000" cy="38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42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32000"/>
            <a:ext cx="480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744000" y="2328000"/>
            <a:ext cx="4800000" cy="384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4" hasCustomPrompt="1"/>
          </p:nvPr>
        </p:nvSpPr>
        <p:spPr bwMode="gray">
          <a:xfrm>
            <a:off x="6498880" y="1929148"/>
            <a:ext cx="5040000" cy="3840000"/>
          </a:xfrm>
        </p:spPr>
        <p:txBody>
          <a:bodyPr tIns="1080000" anchor="ctr" anchorCtr="0"/>
          <a:lstStyle>
            <a:lvl1pPr algn="ctr">
              <a:defRPr sz="1333"/>
            </a:lvl1pPr>
          </a:lstStyle>
          <a:p>
            <a:r>
              <a:rPr lang="fr-FR"/>
              <a:t>tableau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63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126400" y="0"/>
            <a:ext cx="4065600" cy="6858000"/>
          </a:xfrm>
          <a:solidFill>
            <a:schemeClr val="bg1">
              <a:lumMod val="95000"/>
            </a:schemeClr>
          </a:solidFill>
        </p:spPr>
        <p:txBody>
          <a:bodyPr tIns="1800000" anchor="ctr" anchorCtr="0"/>
          <a:lstStyle>
            <a:lvl1pPr algn="ctr">
              <a:spcAft>
                <a:spcPts val="0"/>
              </a:spcAft>
              <a:defRPr sz="1333"/>
            </a:lvl1pPr>
          </a:lstStyle>
          <a:p>
            <a:r>
              <a:rPr lang="fr-FR" noProof="0"/>
              <a:t>Sélectionner l’icône pour insérer </a:t>
            </a:r>
            <a:br>
              <a:rPr lang="fr-FR" noProof="0"/>
            </a:br>
            <a:r>
              <a:rPr lang="fr-FR" noProof="0"/>
              <a:t>une image, puis disposer l’image </a:t>
            </a:r>
            <a:br>
              <a:rPr lang="fr-FR" noProof="0"/>
            </a:br>
            <a:r>
              <a:rPr lang="fr-FR" noProof="0"/>
              <a:t>en arrière plan (Sélectionner l’image </a:t>
            </a:r>
            <a:br>
              <a:rPr lang="fr-FR" noProof="0"/>
            </a:br>
            <a:r>
              <a:rPr lang="fr-FR" noProof="0"/>
              <a:t>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320000" y="240000"/>
            <a:ext cx="1680000" cy="720000"/>
          </a:xfrm>
          <a:blipFill>
            <a:blip r:embed="rId2"/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32000"/>
            <a:ext cx="672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743999" y="2328000"/>
            <a:ext cx="6720000" cy="38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3370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b" anchorCtr="0"/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  <a:latin typeface="Bouygues Read Semibold" pitchFamily="50" charset="0"/>
              </a:defRPr>
            </a:lvl1pPr>
          </a:lstStyle>
          <a:p>
            <a:r>
              <a:rPr lang="fr-FR"/>
              <a:t>émetteur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16339" y="3840001"/>
            <a:ext cx="3359323" cy="2879999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24872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 cap="all" baseline="0">
                <a:solidFill>
                  <a:schemeClr val="tx2">
                    <a:alpha val="0"/>
                  </a:schemeClr>
                </a:solidFill>
                <a:latin typeface="Bouygues Read Semibold" pitchFamily="50" charset="0"/>
              </a:defRPr>
            </a:lvl1pPr>
          </a:lstStyle>
          <a:p>
            <a:r>
              <a:rPr lang="fr-FR"/>
              <a:t>émetteur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76000" y="4121561"/>
            <a:ext cx="11040000" cy="8102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Lieu - émetteur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76000" y="2372883"/>
            <a:ext cx="11040000" cy="1198821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56000" y="5280000"/>
            <a:ext cx="1680000" cy="1440000"/>
          </a:xfrm>
          <a:prstGeom prst="rect">
            <a:avLst/>
          </a:prstGeom>
        </p:spPr>
      </p:pic>
      <p:sp>
        <p:nvSpPr>
          <p:cNvPr id="11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470400"/>
            <a:ext cx="4800000" cy="403200"/>
          </a:xfrm>
        </p:spPr>
        <p:txBody>
          <a:bodyPr anchor="ctr" anchorCtr="0"/>
          <a:lstStyle>
            <a:lvl1pPr algn="ctr">
              <a:defRPr baseline="0">
                <a:solidFill>
                  <a:schemeClr val="tx2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xx/xx/xx</a:t>
            </a:r>
          </a:p>
        </p:txBody>
      </p:sp>
      <p:sp>
        <p:nvSpPr>
          <p:cNvPr id="12" name="ZoneTexte 11"/>
          <p:cNvSpPr txBox="1"/>
          <p:nvPr userDrawn="1"/>
        </p:nvSpPr>
        <p:spPr bwMode="gray">
          <a:xfrm>
            <a:off x="4572000" y="1516800"/>
            <a:ext cx="3048000" cy="384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400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20351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b" anchorCtr="0"/>
          <a:lstStyle>
            <a:lvl1pPr algn="ctr"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  <a:latin typeface="Bouygues Read Semibold" pitchFamily="50" charset="0"/>
              </a:defRPr>
            </a:lvl1pPr>
          </a:lstStyle>
          <a:p>
            <a:r>
              <a:rPr lang="fr-FR"/>
              <a:t>émetteur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16339" y="3840000"/>
            <a:ext cx="3359323" cy="288000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772604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55289-4CC6-440A-BDE9-1150391B5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4D3FD1-7285-4C59-A017-D41056EA2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90D779-CB30-4DA4-A77A-E254B593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émetteur</a:t>
            </a:r>
          </a:p>
        </p:txBody>
      </p:sp>
    </p:spTree>
    <p:extLst>
      <p:ext uri="{BB962C8B-B14F-4D97-AF65-F5344CB8AC3E}">
        <p14:creationId xmlns:p14="http://schemas.microsoft.com/office/powerpoint/2010/main" val="427212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4689" y="192011"/>
            <a:ext cx="11802619" cy="64739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28261"/>
            <a:ext cx="11040000" cy="11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3999" y="2421465"/>
            <a:ext cx="10656000" cy="3600000"/>
          </a:xfrm>
        </p:spPr>
        <p:txBody>
          <a:bodyPr/>
          <a:lstStyle>
            <a:lvl1pPr>
              <a:spcAft>
                <a:spcPts val="3867"/>
              </a:spcAft>
              <a:tabLst>
                <a:tab pos="2988659" algn="l"/>
              </a:tabLst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000" y="240001"/>
            <a:ext cx="1680000" cy="719999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7407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4689" y="192011"/>
            <a:ext cx="11802619" cy="64739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43999" y="1028261"/>
            <a:ext cx="110400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3999" y="2421465"/>
            <a:ext cx="11040000" cy="3600000"/>
          </a:xfrm>
        </p:spPr>
        <p:txBody>
          <a:bodyPr/>
          <a:lstStyle>
            <a:lvl1pPr>
              <a:spcAft>
                <a:spcPts val="3867"/>
              </a:spcAft>
              <a:tabLst>
                <a:tab pos="2988659" algn="l"/>
              </a:tabLs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000" y="240000"/>
            <a:ext cx="1680000" cy="720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8844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76000" y="1029000"/>
            <a:ext cx="11040000" cy="4800000"/>
          </a:xfrm>
        </p:spPr>
        <p:txBody>
          <a:bodyPr anchor="ctr" anchorCtr="0"/>
          <a:lstStyle>
            <a:lvl1pPr algn="ctr">
              <a:defRPr sz="6133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000" y="240001"/>
            <a:ext cx="1680000" cy="719999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84082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76000" y="1029000"/>
            <a:ext cx="11040000" cy="4800000"/>
          </a:xfrm>
        </p:spPr>
        <p:txBody>
          <a:bodyPr anchor="ctr" anchorCtr="0"/>
          <a:lstStyle>
            <a:lvl1pPr algn="ctr">
              <a:defRPr sz="61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000" y="240000"/>
            <a:ext cx="1680000" cy="7200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08335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" y="3395472"/>
            <a:ext cx="12191989" cy="34625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76000" y="1028261"/>
            <a:ext cx="11040000" cy="1968000"/>
          </a:xfrm>
        </p:spPr>
        <p:txBody>
          <a:bodyPr anchor="t" anchorCtr="0"/>
          <a:lstStyle>
            <a:lvl1pPr algn="ctr">
              <a:defRPr sz="5067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84217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" y="3395472"/>
            <a:ext cx="12191989" cy="34625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76000" y="1028261"/>
            <a:ext cx="11040000" cy="1968000"/>
          </a:xfrm>
        </p:spPr>
        <p:txBody>
          <a:bodyPr anchor="t" anchorCtr="0"/>
          <a:lstStyle>
            <a:lvl1pPr algn="ctr">
              <a:defRPr sz="5067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0461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397200"/>
            <a:ext cx="12192000" cy="34608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algn="ctr">
              <a:spcAft>
                <a:spcPts val="0"/>
              </a:spcAft>
              <a:defRPr sz="1333"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76000" y="1028261"/>
            <a:ext cx="11040000" cy="1968000"/>
          </a:xfrm>
        </p:spPr>
        <p:txBody>
          <a:bodyPr anchor="t" anchorCtr="0"/>
          <a:lstStyle>
            <a:lvl1pPr algn="ctr">
              <a:defRPr sz="5067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émetteur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lIns="270000" anchor="ctr" anchorCtr="0"/>
          <a:lstStyle>
            <a:lvl1pPr algn="l">
              <a:defRPr sz="933">
                <a:solidFill>
                  <a:schemeClr val="bg1"/>
                </a:solidFill>
                <a:latin typeface="Bouygues Read Semibold" pitchFamily="50" charset="0"/>
              </a:defRPr>
            </a:lvl1pPr>
          </a:lstStyle>
          <a:p>
            <a:pPr lvl="0"/>
            <a:r>
              <a:rPr lang="fr-FR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90713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000" y="240000"/>
            <a:ext cx="1680000" cy="7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43999" y="1032000"/>
            <a:ext cx="110400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43999" y="2328000"/>
            <a:ext cx="11040000" cy="38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émetteur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44000" y="309747"/>
            <a:ext cx="9360000" cy="2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fr-FR"/>
              <a:t>Personnaliser le bas de page avec le menu "Insertion / En-tête et pied de page"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063999" y="6326051"/>
            <a:ext cx="720000" cy="2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 bwMode="gray">
          <a:xfrm>
            <a:off x="0" y="6336000"/>
            <a:ext cx="1526400" cy="192000"/>
          </a:xfrm>
          <a:prstGeom prst="round1Rect">
            <a:avLst/>
          </a:prstGeom>
          <a:solidFill>
            <a:schemeClr val="accent6"/>
          </a:solidFill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lang="fr-FR" sz="933" cap="all" baseline="0">
                <a:solidFill>
                  <a:schemeClr val="bg1"/>
                </a:solidFill>
                <a:latin typeface="Bouygues Read Semibold" pitchFamily="50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86586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/>
  <p:txStyles>
    <p:titleStyle>
      <a:lvl1pPr algn="l" defTabSz="1219170" rtl="0" eaLnBrk="1" latinLnBrk="0" hangingPunct="1">
        <a:lnSpc>
          <a:spcPct val="83000"/>
        </a:lnSpc>
        <a:spcBef>
          <a:spcPct val="0"/>
        </a:spcBef>
        <a:buNone/>
        <a:defRPr sz="4267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 cap="all" baseline="0">
          <a:solidFill>
            <a:schemeClr val="bg2"/>
          </a:solidFill>
          <a:latin typeface="Bouygues Read Medium" pitchFamily="50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-167996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Char char="•"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3pPr>
      <a:lvl4pPr marL="407990" indent="-23999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407990" indent="-23999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407990" indent="-23999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407990" indent="-23999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407990" indent="-23999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407990" indent="-23999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4481B4-AC75-15E4-3D46-D47DE2F6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0"/>
                  </a:prstClr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émetteur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1D3C0D-CC2B-F9F5-9F9A-C1ED9A73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Speak Corp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5465F"/>
              </a:solidFill>
              <a:effectLst/>
              <a:uLnTx/>
              <a:uFillTx/>
              <a:latin typeface="Bouygues Speak Corpo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BE0836-B0C1-C978-8292-9840BF77033A}"/>
              </a:ext>
            </a:extLst>
          </p:cNvPr>
          <p:cNvSpPr txBox="1"/>
          <p:nvPr/>
        </p:nvSpPr>
        <p:spPr>
          <a:xfrm>
            <a:off x="2518" y="-8653"/>
            <a:ext cx="83681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err="1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Speak Corpo"/>
                <a:ea typeface="+mn-ea"/>
                <a:cs typeface="+mn-cs"/>
              </a:rPr>
              <a:t>Recap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Speak Corpo"/>
                <a:ea typeface="+mn-ea"/>
                <a:cs typeface="+mn-cs"/>
              </a:rPr>
              <a:t> et uses cases </a:t>
            </a:r>
            <a:r>
              <a:rPr kumimoji="0" lang="fr-FR" sz="2800" b="0" i="0" u="none" strike="noStrike" kern="1200" cap="none" spc="0" normalizeH="0" baseline="0" noProof="0" err="1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Speak Corpo"/>
                <a:ea typeface="+mn-ea"/>
                <a:cs typeface="+mn-cs"/>
              </a:rPr>
              <a:t>Propects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Speak Corpo"/>
                <a:ea typeface="+mn-ea"/>
                <a:cs typeface="+mn-cs"/>
              </a:rPr>
              <a:t> &amp; Clients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25465F"/>
              </a:solidFill>
              <a:effectLst/>
              <a:uLnTx/>
              <a:uFillTx/>
              <a:latin typeface="Bouygues Read Medium" pitchFamily="50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D648E-492E-D7C4-03AF-F5EA12F89B15}"/>
              </a:ext>
            </a:extLst>
          </p:cNvPr>
          <p:cNvSpPr/>
          <p:nvPr/>
        </p:nvSpPr>
        <p:spPr>
          <a:xfrm>
            <a:off x="3040349" y="617079"/>
            <a:ext cx="2798476" cy="44882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Remise Box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F9556-1D68-D6E0-320E-048CDEA6204F}"/>
              </a:ext>
            </a:extLst>
          </p:cNvPr>
          <p:cNvSpPr/>
          <p:nvPr/>
        </p:nvSpPr>
        <p:spPr>
          <a:xfrm>
            <a:off x="6096000" y="627970"/>
            <a:ext cx="2798476" cy="44882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Remise MOB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FECA8A-11A9-E807-ABBD-3867075F261E}"/>
              </a:ext>
            </a:extLst>
          </p:cNvPr>
          <p:cNvSpPr/>
          <p:nvPr/>
        </p:nvSpPr>
        <p:spPr>
          <a:xfrm>
            <a:off x="9235957" y="617079"/>
            <a:ext cx="2821995" cy="44882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Accès forfaits FAMILLE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C2588F3-8F6A-4503-5EE2-02B85C52E57C}"/>
              </a:ext>
            </a:extLst>
          </p:cNvPr>
          <p:cNvSpPr/>
          <p:nvPr/>
        </p:nvSpPr>
        <p:spPr>
          <a:xfrm>
            <a:off x="-5780" y="1315053"/>
            <a:ext cx="2815284" cy="887773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PROSPECT BOX + MOB	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3641BA9-EDE7-9505-7807-32153FA0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49" y="2439829"/>
            <a:ext cx="2799438" cy="95105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3A2FD86-2017-34B6-F6C2-B19E39A7BD43}"/>
              </a:ext>
            </a:extLst>
          </p:cNvPr>
          <p:cNvSpPr txBox="1"/>
          <p:nvPr/>
        </p:nvSpPr>
        <p:spPr>
          <a:xfrm>
            <a:off x="3040349" y="1257000"/>
            <a:ext cx="2798476" cy="936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-5€ BOX MUST/ ULTYM FTTH</a:t>
            </a:r>
          </a:p>
        </p:txBody>
      </p: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29931ECE-EEFA-A5C9-F910-824219AAE336}"/>
              </a:ext>
            </a:extLst>
          </p:cNvPr>
          <p:cNvSpPr txBox="1"/>
          <p:nvPr/>
        </p:nvSpPr>
        <p:spPr>
          <a:xfrm>
            <a:off x="6025557" y="1263683"/>
            <a:ext cx="2798476" cy="936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 defTabSz="1219170"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-5€ Forfait </a:t>
            </a:r>
            <a:r>
              <a:rPr lang="fr-FR" sz="1200" kern="0">
                <a:solidFill>
                  <a:srgbClr val="EA5B0F"/>
                </a:solidFill>
                <a:latin typeface="Bouygues Read"/>
                <a:cs typeface="Arial"/>
              </a:rPr>
              <a:t>FAM/FSM si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 130G et +</a:t>
            </a:r>
          </a:p>
        </p:txBody>
      </p:sp>
      <p:sp>
        <p:nvSpPr>
          <p:cNvPr id="1029" name="Rectangle : coins arrondis 1028">
            <a:extLst>
              <a:ext uri="{FF2B5EF4-FFF2-40B4-BE49-F238E27FC236}">
                <a16:creationId xmlns:a16="http://schemas.microsoft.com/office/drawing/2014/main" id="{BB90DA6D-2594-8E7D-1DEF-B6D6C25B62DB}"/>
              </a:ext>
            </a:extLst>
          </p:cNvPr>
          <p:cNvSpPr/>
          <p:nvPr/>
        </p:nvSpPr>
        <p:spPr>
          <a:xfrm>
            <a:off x="0" y="2447358"/>
            <a:ext cx="2799438" cy="951057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DÉJÀ CLIENT BOX*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ACHAT FSM/FAM</a:t>
            </a:r>
          </a:p>
        </p:txBody>
      </p:sp>
      <p:sp>
        <p:nvSpPr>
          <p:cNvPr id="1031" name="Flèche : bas 1030">
            <a:extLst>
              <a:ext uri="{FF2B5EF4-FFF2-40B4-BE49-F238E27FC236}">
                <a16:creationId xmlns:a16="http://schemas.microsoft.com/office/drawing/2014/main" id="{F46FD7C7-994A-0E87-2FEC-0790651756A8}"/>
              </a:ext>
            </a:extLst>
          </p:cNvPr>
          <p:cNvSpPr/>
          <p:nvPr/>
        </p:nvSpPr>
        <p:spPr>
          <a:xfrm>
            <a:off x="1285897" y="2829280"/>
            <a:ext cx="190500" cy="16827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</p:txBody>
      </p:sp>
      <p:sp>
        <p:nvSpPr>
          <p:cNvPr id="1034" name="Rectangle : coins arrondis 1033">
            <a:extLst>
              <a:ext uri="{FF2B5EF4-FFF2-40B4-BE49-F238E27FC236}">
                <a16:creationId xmlns:a16="http://schemas.microsoft.com/office/drawing/2014/main" id="{ED7B5ABF-7356-C0BA-56F9-60F7563BA477}"/>
              </a:ext>
            </a:extLst>
          </p:cNvPr>
          <p:cNvSpPr/>
          <p:nvPr/>
        </p:nvSpPr>
        <p:spPr>
          <a:xfrm>
            <a:off x="2518" y="3701059"/>
            <a:ext cx="2799438" cy="951057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DÉJÀ CLIENT MOB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ACHAT BOX</a:t>
            </a:r>
          </a:p>
        </p:txBody>
      </p:sp>
      <p:sp>
        <p:nvSpPr>
          <p:cNvPr id="1035" name="Rectangle : coins arrondis 1034">
            <a:extLst>
              <a:ext uri="{FF2B5EF4-FFF2-40B4-BE49-F238E27FC236}">
                <a16:creationId xmlns:a16="http://schemas.microsoft.com/office/drawing/2014/main" id="{47A8F9A1-5F58-F514-103F-24CC35C7F86A}"/>
              </a:ext>
            </a:extLst>
          </p:cNvPr>
          <p:cNvSpPr/>
          <p:nvPr/>
        </p:nvSpPr>
        <p:spPr>
          <a:xfrm>
            <a:off x="6114" y="4835092"/>
            <a:ext cx="2793324" cy="951058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DÉJÀ CLIENT BOX *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+ MOB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</p:txBody>
      </p:sp>
      <p:sp>
        <p:nvSpPr>
          <p:cNvPr id="1037" name="Flèche : bas 1036">
            <a:extLst>
              <a:ext uri="{FF2B5EF4-FFF2-40B4-BE49-F238E27FC236}">
                <a16:creationId xmlns:a16="http://schemas.microsoft.com/office/drawing/2014/main" id="{A87FEBCA-27B2-30C7-C541-348DE2246E8E}"/>
              </a:ext>
            </a:extLst>
          </p:cNvPr>
          <p:cNvSpPr/>
          <p:nvPr/>
        </p:nvSpPr>
        <p:spPr>
          <a:xfrm>
            <a:off x="1271475" y="4092562"/>
            <a:ext cx="190500" cy="16827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</p:txBody>
      </p: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217484F3-BBC2-E94A-6BAF-DE301DF3E53E}"/>
              </a:ext>
            </a:extLst>
          </p:cNvPr>
          <p:cNvSpPr txBox="1"/>
          <p:nvPr/>
        </p:nvSpPr>
        <p:spPr>
          <a:xfrm>
            <a:off x="6024596" y="2454887"/>
            <a:ext cx="2798477" cy="936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 defTabSz="1219170"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-5€ Forfait </a:t>
            </a:r>
            <a:r>
              <a:rPr lang="fr-FR" sz="1200" kern="0">
                <a:solidFill>
                  <a:srgbClr val="EA5B0F"/>
                </a:solidFill>
                <a:latin typeface="Bouygues Read"/>
                <a:cs typeface="Arial"/>
              </a:rPr>
              <a:t>FAM/FSM si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 130G et +</a:t>
            </a:r>
          </a:p>
        </p:txBody>
      </p:sp>
      <p:sp>
        <p:nvSpPr>
          <p:cNvPr id="1041" name="ZoneTexte 1040">
            <a:extLst>
              <a:ext uri="{FF2B5EF4-FFF2-40B4-BE49-F238E27FC236}">
                <a16:creationId xmlns:a16="http://schemas.microsoft.com/office/drawing/2014/main" id="{B6B4B42C-52A3-46CD-2ABA-4BBFCA6B4101}"/>
              </a:ext>
            </a:extLst>
          </p:cNvPr>
          <p:cNvSpPr txBox="1"/>
          <p:nvPr/>
        </p:nvSpPr>
        <p:spPr>
          <a:xfrm>
            <a:off x="6001075" y="3557186"/>
            <a:ext cx="2821997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-2€ Forfait FAM/FSM sur EDG**  </a:t>
            </a:r>
          </a:p>
        </p:txBody>
      </p:sp>
      <p:sp>
        <p:nvSpPr>
          <p:cNvPr id="1042" name="ZoneTexte 1041">
            <a:extLst>
              <a:ext uri="{FF2B5EF4-FFF2-40B4-BE49-F238E27FC236}">
                <a16:creationId xmlns:a16="http://schemas.microsoft.com/office/drawing/2014/main" id="{C1A767B7-40F1-0D02-29A4-E79CF72EFB00}"/>
              </a:ext>
            </a:extLst>
          </p:cNvPr>
          <p:cNvSpPr txBox="1"/>
          <p:nvPr/>
        </p:nvSpPr>
        <p:spPr>
          <a:xfrm>
            <a:off x="4070913" y="3701059"/>
            <a:ext cx="1725798" cy="10101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-5€ BOX MUST/ ULTYM FTTH</a:t>
            </a:r>
          </a:p>
        </p:txBody>
      </p:sp>
      <p:pic>
        <p:nvPicPr>
          <p:cNvPr id="1044" name="Graphique 1043" descr="Badge croix avec un remplissage uni">
            <a:extLst>
              <a:ext uri="{FF2B5EF4-FFF2-40B4-BE49-F238E27FC236}">
                <a16:creationId xmlns:a16="http://schemas.microsoft.com/office/drawing/2014/main" id="{6EC9D7EE-0BEC-21DB-C64D-EE712DE87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6345" y="2594748"/>
            <a:ext cx="660459" cy="660459"/>
          </a:xfrm>
          <a:prstGeom prst="rect">
            <a:avLst/>
          </a:prstGeom>
        </p:spPr>
      </p:pic>
      <p:pic>
        <p:nvPicPr>
          <p:cNvPr id="1045" name="Image 1044">
            <a:extLst>
              <a:ext uri="{FF2B5EF4-FFF2-40B4-BE49-F238E27FC236}">
                <a16:creationId xmlns:a16="http://schemas.microsoft.com/office/drawing/2014/main" id="{477D73BE-7C41-918B-8BA6-B2271349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417" y="4998686"/>
            <a:ext cx="2762294" cy="753051"/>
          </a:xfrm>
          <a:prstGeom prst="rect">
            <a:avLst/>
          </a:prstGeom>
        </p:spPr>
      </p:pic>
      <p:pic>
        <p:nvPicPr>
          <p:cNvPr id="1048" name="Graphique 1047" descr="Badge croix avec un remplissage uni">
            <a:extLst>
              <a:ext uri="{FF2B5EF4-FFF2-40B4-BE49-F238E27FC236}">
                <a16:creationId xmlns:a16="http://schemas.microsoft.com/office/drawing/2014/main" id="{156EC77A-EACC-F745-D32E-EC1FA9BD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5334" y="5066827"/>
            <a:ext cx="660459" cy="660459"/>
          </a:xfrm>
          <a:prstGeom prst="rect">
            <a:avLst/>
          </a:prstGeom>
        </p:spPr>
      </p:pic>
      <p:sp>
        <p:nvSpPr>
          <p:cNvPr id="1049" name="ZoneTexte 1048">
            <a:extLst>
              <a:ext uri="{FF2B5EF4-FFF2-40B4-BE49-F238E27FC236}">
                <a16:creationId xmlns:a16="http://schemas.microsoft.com/office/drawing/2014/main" id="{E5DE061E-B2BB-F9EB-8C21-B10424E55F4F}"/>
              </a:ext>
            </a:extLst>
          </p:cNvPr>
          <p:cNvSpPr txBox="1"/>
          <p:nvPr/>
        </p:nvSpPr>
        <p:spPr>
          <a:xfrm>
            <a:off x="6001075" y="4188003"/>
            <a:ext cx="2821997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 defTabSz="1219170"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-5€ Forfait </a:t>
            </a:r>
            <a:r>
              <a:rPr lang="fr-FR" sz="1200" kern="0">
                <a:solidFill>
                  <a:srgbClr val="EA5B0F"/>
                </a:solidFill>
                <a:latin typeface="Bouygues Read"/>
                <a:cs typeface="Arial"/>
              </a:rPr>
              <a:t>FAM/FSM 100G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 et +***</a:t>
            </a: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B236B8F3-9B56-4DD2-BA4D-39535AA46477}"/>
              </a:ext>
            </a:extLst>
          </p:cNvPr>
          <p:cNvSpPr/>
          <p:nvPr/>
        </p:nvSpPr>
        <p:spPr>
          <a:xfrm>
            <a:off x="-5780" y="6114064"/>
            <a:ext cx="12197780" cy="743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*Conditions d’éligibilité Box Sont non éligibles Bbox Série Spéciale 4K xDSL &amp; Bbox sensation xDSL, souscrit avant le 29.04,  Bbox Pro et Pro+, SS B&amp;YOU)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Pour accéder à la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remise Box en  prix sans condition de durée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, le client doit détenir ou souscrire: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un forfait mobile FSM/FAM/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B&amp;You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 20Go et+</a:t>
            </a:r>
          </a:p>
          <a:p>
            <a:pPr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**Pour accéder à la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remise mobile de -2 euros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, le client doit détenir un forfait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mobile </a:t>
            </a:r>
            <a:r>
              <a:rPr lang="fr-FR" sz="1200" b="1">
                <a:solidFill>
                  <a:prstClr val="white"/>
                </a:solidFill>
                <a:latin typeface="Bouygues Read"/>
              </a:rPr>
              <a:t>FAM/FSM 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inférieur à 100Go souscrit avant le 29/04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</a:endParaRPr>
          </a:p>
          <a:p>
            <a:pPr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***Pour accéder à la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remise mobile de -5 euros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, le client doit détenir un forfait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mobile</a:t>
            </a:r>
            <a:r>
              <a:rPr lang="fr-FR" sz="1200" b="1">
                <a:solidFill>
                  <a:prstClr val="white"/>
                </a:solidFill>
                <a:latin typeface="Bouygues Read"/>
              </a:rPr>
              <a:t> FAM/FSM 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100Go et + souscrit avant le 29/04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41A514-F422-5A53-DE4A-7165BBCB2557}"/>
              </a:ext>
            </a:extLst>
          </p:cNvPr>
          <p:cNvSpPr txBox="1"/>
          <p:nvPr/>
        </p:nvSpPr>
        <p:spPr>
          <a:xfrm>
            <a:off x="6001074" y="4838596"/>
            <a:ext cx="2821997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-2€ Forfait FAM/FSM sur EDG**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9F72E1-9745-EF92-B050-A440FB10CE50}"/>
              </a:ext>
            </a:extLst>
          </p:cNvPr>
          <p:cNvSpPr txBox="1"/>
          <p:nvPr/>
        </p:nvSpPr>
        <p:spPr>
          <a:xfrm>
            <a:off x="5999365" y="5443642"/>
            <a:ext cx="2821997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 defTabSz="1219170"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-5€ Forfait </a:t>
            </a:r>
            <a:r>
              <a:rPr lang="fr-FR" sz="1200" kern="0">
                <a:solidFill>
                  <a:srgbClr val="EA5B0F"/>
                </a:solidFill>
                <a:latin typeface="Bouygues Read"/>
                <a:cs typeface="Arial"/>
              </a:rPr>
              <a:t>FAM/FSM 100G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/>
              </a:rPr>
              <a:t> et +***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E8C14F-562C-BE9C-3A96-6C979405A1AD}"/>
              </a:ext>
            </a:extLst>
          </p:cNvPr>
          <p:cNvSpPr txBox="1"/>
          <p:nvPr/>
        </p:nvSpPr>
        <p:spPr>
          <a:xfrm>
            <a:off x="9235957" y="1263682"/>
            <a:ext cx="2821996" cy="471406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EA5B0F"/>
              </a:solidFill>
              <a:effectLst/>
              <a:uLnTx/>
              <a:uFillTx/>
              <a:latin typeface="Bouygues Read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L’accès aux 2 forfaits famille suivants: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EA5B0F"/>
              </a:solidFill>
              <a:effectLst/>
              <a:uLnTx/>
              <a:uFillTx/>
              <a:latin typeface="Bouygues Read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5G =&gt; 5€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100G =&gt; 14,99€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srgbClr val="EA5B0F"/>
              </a:solidFill>
              <a:effectLst/>
              <a:uLnTx/>
              <a:uFillTx/>
              <a:latin typeface="Bouygues Read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sont soumis à l’éligibilité suivante 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EA5B0F"/>
              </a:solidFill>
              <a:effectLst/>
              <a:uLnTx/>
              <a:uFillTx/>
              <a:latin typeface="Bouygues Read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- avoir une Box*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- avoir un forfait mobile 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Bytel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 FAM/FSM 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(sont non éligibles avec le forfait famille 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- les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forfaits Pro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- Prompto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 - </a:t>
            </a:r>
            <a:r>
              <a:rPr kumimoji="0" lang="fr-FR" sz="1200" b="0" i="1" u="none" strike="noStrike" kern="1200" cap="none" spc="0" normalizeH="0" baseline="0" noProof="0" err="1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B&amp;You</a:t>
            </a: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25465F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- FAM/FSM 2h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+mn-cs"/>
              </a:rPr>
              <a:t>- les forfaits Famille non remisés (5Go à 16€, 30Go à 20,99€, 100Go à 31,99€)</a:t>
            </a:r>
            <a:endParaRPr kumimoji="0" lang="fr-FR" sz="1200" b="0" i="1" u="none" strike="noStrike" kern="0" cap="none" spc="0" normalizeH="0" baseline="0" noProof="0">
              <a:ln>
                <a:noFill/>
              </a:ln>
              <a:solidFill>
                <a:srgbClr val="25465F"/>
              </a:solidFill>
              <a:effectLst/>
              <a:uLnTx/>
              <a:uFillTx/>
              <a:latin typeface="Bouygues Read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EA5B0F"/>
              </a:solidFill>
              <a:effectLst/>
              <a:uLnTx/>
              <a:uFillTx/>
              <a:latin typeface="Bouygues Read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CAD97E-392F-A6D4-DF5F-0427504CDAA3}"/>
              </a:ext>
            </a:extLst>
          </p:cNvPr>
          <p:cNvSpPr txBox="1"/>
          <p:nvPr/>
        </p:nvSpPr>
        <p:spPr>
          <a:xfrm>
            <a:off x="5961169" y="1972260"/>
            <a:ext cx="16765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Souscrit à partir du 29/04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9AE1CFE-1917-8A2B-E800-B8F89579189B}"/>
              </a:ext>
            </a:extLst>
          </p:cNvPr>
          <p:cNvSpPr txBox="1"/>
          <p:nvPr/>
        </p:nvSpPr>
        <p:spPr>
          <a:xfrm>
            <a:off x="5966498" y="3181651"/>
            <a:ext cx="16765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0" cap="none" spc="0" normalizeH="0" baseline="0" noProof="0">
                <a:ln>
                  <a:noFill/>
                </a:ln>
                <a:solidFill>
                  <a:srgbClr val="25465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Souscrit à partir du 29/04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66B342-643B-EB22-CC84-440E7F747114}"/>
              </a:ext>
            </a:extLst>
          </p:cNvPr>
          <p:cNvSpPr txBox="1"/>
          <p:nvPr/>
        </p:nvSpPr>
        <p:spPr>
          <a:xfrm>
            <a:off x="3034417" y="3688753"/>
            <a:ext cx="832131" cy="102247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EA5B0F"/>
                </a:solidFill>
                <a:effectLst/>
                <a:uLnTx/>
                <a:uFillTx/>
                <a:latin typeface="Bouygues Read"/>
                <a:ea typeface="+mn-ea"/>
                <a:cs typeface="Arial" panose="020B0604020202020204" pitchFamily="34" charset="0"/>
              </a:rPr>
              <a:t>Si 20G et + </a:t>
            </a: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96D83893-8FBE-98D5-AD0E-EC1E8B1DB17C}"/>
              </a:ext>
            </a:extLst>
          </p:cNvPr>
          <p:cNvSpPr/>
          <p:nvPr/>
        </p:nvSpPr>
        <p:spPr>
          <a:xfrm rot="16200000">
            <a:off x="3923204" y="4390314"/>
            <a:ext cx="248085" cy="82193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6CEDB252-442C-C898-94B0-885F2C400847}"/>
              </a:ext>
            </a:extLst>
          </p:cNvPr>
          <p:cNvSpPr/>
          <p:nvPr/>
        </p:nvSpPr>
        <p:spPr>
          <a:xfrm>
            <a:off x="8948376" y="1714526"/>
            <a:ext cx="232212" cy="4037212"/>
          </a:xfrm>
          <a:prstGeom prst="rightBrace">
            <a:avLst>
              <a:gd name="adj1" fmla="val 40153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uygues Rea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7092"/>
      </p:ext>
    </p:extLst>
  </p:cSld>
  <p:clrMapOvr>
    <a:masterClrMapping/>
  </p:clrMapOvr>
</p:sld>
</file>

<file path=ppt/theme/theme1.xml><?xml version="1.0" encoding="utf-8"?>
<a:theme xmlns:a="http://schemas.openxmlformats.org/drawingml/2006/main" name="8_Bouygues">
  <a:themeElements>
    <a:clrScheme name="BOUYGUES PPT">
      <a:dk1>
        <a:sysClr val="windowText" lastClr="000000"/>
      </a:dk1>
      <a:lt1>
        <a:sysClr val="window" lastClr="FFFFFF"/>
      </a:lt1>
      <a:dk2>
        <a:srgbClr val="25465F"/>
      </a:dk2>
      <a:lt2>
        <a:srgbClr val="50BFDA"/>
      </a:lt2>
      <a:accent1>
        <a:srgbClr val="0055A4"/>
      </a:accent1>
      <a:accent2>
        <a:srgbClr val="EA5B0F"/>
      </a:accent2>
      <a:accent3>
        <a:srgbClr val="25465F"/>
      </a:accent3>
      <a:accent4>
        <a:srgbClr val="50BFDA"/>
      </a:accent4>
      <a:accent5>
        <a:srgbClr val="0055A4"/>
      </a:accent5>
      <a:accent6>
        <a:srgbClr val="EA5B0F"/>
      </a:accent6>
      <a:hlink>
        <a:srgbClr val="000000"/>
      </a:hlink>
      <a:folHlink>
        <a:srgbClr val="000000"/>
      </a:folHlink>
    </a:clrScheme>
    <a:fontScheme name="BOUYGUES PPT">
      <a:majorFont>
        <a:latin typeface="Bouygues Speak Corpo"/>
        <a:ea typeface=""/>
        <a:cs typeface=""/>
      </a:majorFont>
      <a:minorFont>
        <a:latin typeface="Bouygues Rea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uygues T_Template_confidentiel  -  Lecture seule" id="{E69EF009-7252-4A96-9C3F-2FFFF277CD1A}" vid="{32059C1B-B8BB-4FB1-BFA9-D408CCFE1A9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A4C21129696C48B53A8CF768B6A287" ma:contentTypeVersion="14" ma:contentTypeDescription="Crée un document." ma:contentTypeScope="" ma:versionID="c40766cca866ece76f0b776a84628a2f">
  <xsd:schema xmlns:xsd="http://www.w3.org/2001/XMLSchema" xmlns:xs="http://www.w3.org/2001/XMLSchema" xmlns:p="http://schemas.microsoft.com/office/2006/metadata/properties" xmlns:ns2="b33482b5-6f65-4de2-a27a-77bb94ef4829" xmlns:ns3="83fcd485-eb2d-4ab9-87d3-ca0b07eb60ad" targetNamespace="http://schemas.microsoft.com/office/2006/metadata/properties" ma:root="true" ma:fieldsID="91e8aabaf1e3296c6ac176e4c2bb7447" ns2:_="" ns3:_="">
    <xsd:import namespace="b33482b5-6f65-4de2-a27a-77bb94ef4829"/>
    <xsd:import namespace="83fcd485-eb2d-4ab9-87d3-ca0b07eb60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482b5-6f65-4de2-a27a-77bb94ef4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8a6841d0-ffd5-40a1-bf8a-d9db74d3c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cd485-eb2d-4ab9-87d3-ca0b07eb60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c8fd9dc-0632-4532-83cb-b4b825154d42}" ma:internalName="TaxCatchAll" ma:showField="CatchAllData" ma:web="83fcd485-eb2d-4ab9-87d3-ca0b07eb60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3482b5-6f65-4de2-a27a-77bb94ef4829">
      <Terms xmlns="http://schemas.microsoft.com/office/infopath/2007/PartnerControls"/>
    </lcf76f155ced4ddcb4097134ff3c332f>
    <TaxCatchAll xmlns="83fcd485-eb2d-4ab9-87d3-ca0b07eb60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DAB51-EE23-4176-86CB-C4FF8EFAEEF1}">
  <ds:schemaRefs>
    <ds:schemaRef ds:uri="83fcd485-eb2d-4ab9-87d3-ca0b07eb60ad"/>
    <ds:schemaRef ds:uri="b33482b5-6f65-4de2-a27a-77bb94ef48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8BA2B0-A742-4334-9511-1CACD9169F26}">
  <ds:schemaRefs>
    <ds:schemaRef ds:uri="http://schemas.openxmlformats.org/package/2006/metadata/core-properties"/>
    <ds:schemaRef ds:uri="83fcd485-eb2d-4ab9-87d3-ca0b07eb60ad"/>
    <ds:schemaRef ds:uri="http://purl.org/dc/elements/1.1/"/>
    <ds:schemaRef ds:uri="http://schemas.microsoft.com/office/2006/metadata/properties"/>
    <ds:schemaRef ds:uri="b33482b5-6f65-4de2-a27a-77bb94ef482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28A149-8AD8-40F0-8B79-35DFEFFFF9E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934039-ae21-42ab-8848-d62b6328cef8}" enabled="1" method="Standard" siteId="{61ed2b68-f880-49d7-bbc9-9a645e9dcf7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Grand écran</PresentationFormat>
  <Paragraphs>50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Bouygues Read</vt:lpstr>
      <vt:lpstr>Bouygues Read Medium</vt:lpstr>
      <vt:lpstr>Bouygues Read Semibold</vt:lpstr>
      <vt:lpstr>Bouygues Speak Corpo</vt:lpstr>
      <vt:lpstr>Calibri</vt:lpstr>
      <vt:lpstr>8_Bouygues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KIR, PATRICIA-1</dc:creator>
  <cp:lastModifiedBy>VENEAULT, Anne Laure</cp:lastModifiedBy>
  <cp:revision>3</cp:revision>
  <dcterms:created xsi:type="dcterms:W3CDTF">2024-04-19T14:28:49Z</dcterms:created>
  <dcterms:modified xsi:type="dcterms:W3CDTF">2024-04-22T15:24:38Z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0x01010001A4C21129696C48B53A8CF768B6A287</vt:lpwstr>
  </property>
  <property fmtid="{D5CDD505-2E9C-101B-9397-08002B2CF9AE}" pid="3" name="MediaServiceImageTags">
    <vt:lpwstr/>
  </property>
</Properties>
</file>